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ttb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8616460" cy="6340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5117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Curiosity</a:t>
            </a:r>
            <a:r>
              <a:rPr lang="en-US" sz="5400" dirty="0" smtClean="0"/>
              <a:t> is as much </a:t>
            </a:r>
            <a:br>
              <a:rPr lang="en-US" sz="5400" dirty="0" smtClean="0"/>
            </a:br>
            <a:r>
              <a:rPr lang="en-US" sz="5400" dirty="0" smtClean="0"/>
              <a:t>the parent of attention, as attention is of memory.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Richard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Whatelv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 descr="butterfl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33400"/>
            <a:ext cx="2419350" cy="1847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Curiosity is as much  the parent of attention, as attention is of memory.  Richard Whatelv</vt:lpstr>
    </vt:vector>
  </TitlesOfParts>
  <Company>ACS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 is as much the parent of attention, as attention is of memory.  Richard Whately </dc:title>
  <dc:creator>ssnelsam</dc:creator>
  <cp:lastModifiedBy>ssnelsam</cp:lastModifiedBy>
  <cp:revision>2</cp:revision>
  <dcterms:created xsi:type="dcterms:W3CDTF">2010-05-11T18:15:10Z</dcterms:created>
  <dcterms:modified xsi:type="dcterms:W3CDTF">2010-05-11T18:32:19Z</dcterms:modified>
</cp:coreProperties>
</file>